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6"/>
  </p:notesMasterIdLst>
  <p:handoutMasterIdLst>
    <p:handoutMasterId r:id="rId37"/>
  </p:handoutMasterIdLst>
  <p:sldIdLst>
    <p:sldId id="256" r:id="rId2"/>
    <p:sldId id="315" r:id="rId3"/>
    <p:sldId id="381" r:id="rId4"/>
    <p:sldId id="327" r:id="rId5"/>
    <p:sldId id="297" r:id="rId6"/>
    <p:sldId id="328" r:id="rId7"/>
    <p:sldId id="382" r:id="rId8"/>
    <p:sldId id="329" r:id="rId9"/>
    <p:sldId id="335" r:id="rId10"/>
    <p:sldId id="340" r:id="rId11"/>
    <p:sldId id="338" r:id="rId12"/>
    <p:sldId id="331" r:id="rId13"/>
    <p:sldId id="384" r:id="rId14"/>
    <p:sldId id="385" r:id="rId15"/>
    <p:sldId id="386" r:id="rId16"/>
    <p:sldId id="387" r:id="rId17"/>
    <p:sldId id="337" r:id="rId18"/>
    <p:sldId id="390" r:id="rId19"/>
    <p:sldId id="394" r:id="rId20"/>
    <p:sldId id="395" r:id="rId21"/>
    <p:sldId id="397" r:id="rId22"/>
    <p:sldId id="356" r:id="rId23"/>
    <p:sldId id="391" r:id="rId24"/>
    <p:sldId id="371" r:id="rId25"/>
    <p:sldId id="392" r:id="rId26"/>
    <p:sldId id="398" r:id="rId27"/>
    <p:sldId id="393" r:id="rId28"/>
    <p:sldId id="369" r:id="rId29"/>
    <p:sldId id="373" r:id="rId30"/>
    <p:sldId id="374" r:id="rId31"/>
    <p:sldId id="375" r:id="rId32"/>
    <p:sldId id="379" r:id="rId33"/>
    <p:sldId id="326" r:id="rId34"/>
    <p:sldId id="396" r:id="rId35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10" dt="2025-01-04T08:59:48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486" y="132"/>
      </p:cViewPr>
      <p:guideLst>
        <p:guide orient="horz" pos="981"/>
        <p:guide pos="3840"/>
        <p:guide pos="7446"/>
        <p:guide pos="234"/>
        <p:guide orient="horz" pos="352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spChg chg="add mod">
          <ac:chgData name="Uwe Ricken" userId="f02567aecbed924b" providerId="LiveId" clId="{72D1B82D-6F26-48AD-84FE-9057ACEE6E5E}" dt="2024-12-16T15:36:26.375" v="4944" actId="20577"/>
          <ac:spMkLst>
            <pc:docMk/>
            <pc:sldMk cId="326206215" sldId="371"/>
            <ac:spMk id="21" creationId="{35789AB5-FE87-A34C-0138-EE996E33AFDA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spChg chg="add mod">
          <ac:chgData name="Uwe Ricken" userId="f02567aecbed924b" providerId="LiveId" clId="{72D1B82D-6F26-48AD-84FE-9057ACEE6E5E}" dt="2024-12-16T15:36:38.833" v="4946" actId="20577"/>
          <ac:spMkLst>
            <pc:docMk/>
            <pc:sldMk cId="2350975471" sldId="392"/>
            <ac:spMk id="21" creationId="{7E447E44-C743-6AE6-3037-6ADA1C3DCD4C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delSld modSld sldOrd modMainMaster">
      <pc:chgData name="Uwe Ricken" userId="f02567aecbed924b" providerId="LiveId" clId="{1A2427D0-6737-4371-A118-8DBA128F9065}" dt="2025-01-04T09:14:13.326" v="175" actId="33524"/>
      <pc:docMkLst>
        <pc:docMk/>
      </pc:docMkLst>
      <pc:sldChg chg="modSp mod">
        <pc:chgData name="Uwe Ricken" userId="f02567aecbed924b" providerId="LiveId" clId="{1A2427D0-6737-4371-A118-8DBA128F9065}" dt="2025-01-04T06:00:13.580" v="6" actId="790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3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04T05:59:18.678" v="4" actId="27636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04T05:59:18.678" v="4" actId="27636"/>
          <ac:spMkLst>
            <pc:docMk/>
            <pc:sldMk cId="1252969730" sldId="315"/>
            <ac:spMk id="3" creationId="{32727BD7-7924-41DC-BF8D-0990B5F36E59}"/>
          </ac:spMkLst>
        </pc:spChg>
      </pc:sldChg>
      <pc:sldChg chg="addSp modSp mod">
        <pc:chgData name="Uwe Ricken" userId="f02567aecbed924b" providerId="LiveId" clId="{1A2427D0-6737-4371-A118-8DBA128F9065}" dt="2025-01-04T08:57:14.651" v="120" actId="20577"/>
        <pc:sldMkLst>
          <pc:docMk/>
          <pc:sldMk cId="3511957410" sldId="331"/>
        </pc:sldMkLst>
        <pc:spChg chg="add mod">
          <ac:chgData name="Uwe Ricken" userId="f02567aecbed924b" providerId="LiveId" clId="{1A2427D0-6737-4371-A118-8DBA128F9065}" dt="2025-01-04T08:57:14.651" v="120" actId="20577"/>
          <ac:spMkLst>
            <pc:docMk/>
            <pc:sldMk cId="3511957410" sldId="331"/>
            <ac:spMk id="3" creationId="{5122F78D-46C3-46DE-5AE8-6D414DBCFE45}"/>
          </ac:spMkLst>
        </pc:spChg>
      </pc:sldChg>
      <pc:sldChg chg="addSp modSp ord">
        <pc:chgData name="Uwe Ricken" userId="f02567aecbed924b" providerId="LiveId" clId="{1A2427D0-6737-4371-A118-8DBA128F9065}" dt="2025-01-04T08:58:39.226" v="123"/>
        <pc:sldMkLst>
          <pc:docMk/>
          <pc:sldMk cId="1133362535" sldId="338"/>
        </pc:sldMkLst>
        <pc:spChg chg="add mod">
          <ac:chgData name="Uwe Ricken" userId="f02567aecbed924b" providerId="LiveId" clId="{1A2427D0-6737-4371-A118-8DBA128F9065}" dt="2025-01-04T08:58:39.226" v="123"/>
          <ac:spMkLst>
            <pc:docMk/>
            <pc:sldMk cId="1133362535" sldId="338"/>
            <ac:spMk id="3" creationId="{0754AF1B-293A-A368-A535-4262C4CF390B}"/>
          </ac:spMkLst>
        </pc:spChg>
      </pc:sldChg>
      <pc:sldChg chg="addSp modSp mod">
        <pc:chgData name="Uwe Ricken" userId="f02567aecbed924b" providerId="LiveId" clId="{1A2427D0-6737-4371-A118-8DBA128F9065}" dt="2025-01-04T08:56:31.260" v="119" actId="20577"/>
        <pc:sldMkLst>
          <pc:docMk/>
          <pc:sldMk cId="4164370475" sldId="340"/>
        </pc:sldMkLst>
        <pc:spChg chg="add mod">
          <ac:chgData name="Uwe Ricken" userId="f02567aecbed924b" providerId="LiveId" clId="{1A2427D0-6737-4371-A118-8DBA128F9065}" dt="2025-01-04T08:47:14.884" v="22"/>
          <ac:spMkLst>
            <pc:docMk/>
            <pc:sldMk cId="4164370475" sldId="340"/>
            <ac:spMk id="3" creationId="{C17CE0EC-C4E9-B633-FD75-D78115EB33FB}"/>
          </ac:spMkLst>
        </pc:spChg>
        <pc:spChg chg="mod">
          <ac:chgData name="Uwe Ricken" userId="f02567aecbed924b" providerId="LiveId" clId="{1A2427D0-6737-4371-A118-8DBA128F9065}" dt="2025-01-04T08:56:31.260" v="119" actId="20577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04T06:00:42.416" v="9" actId="20577"/>
        <pc:sldMkLst>
          <pc:docMk/>
          <pc:sldMk cId="1681187469" sldId="381"/>
        </pc:sldMkLst>
        <pc:spChg chg="mod">
          <ac:chgData name="Uwe Ricken" userId="f02567aecbed924b" providerId="LiveId" clId="{1A2427D0-6737-4371-A118-8DBA128F9065}" dt="2025-01-04T06:00:42.416" v="9" actId="20577"/>
          <ac:spMkLst>
            <pc:docMk/>
            <pc:sldMk cId="1681187469" sldId="381"/>
            <ac:spMk id="2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04T08:55:44.526" v="111" actId="20577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del">
          <ac:chgData name="Uwe Ricken" userId="f02567aecbed924b" providerId="LiveId" clId="{1A2427D0-6737-4371-A118-8DBA128F9065}" dt="2025-01-04T08:48:45.455" v="29" actId="478"/>
          <ac:spMkLst>
            <pc:docMk/>
            <pc:sldMk cId="934485489" sldId="384"/>
            <ac:spMk id="4" creationId="{F701EBC7-654B-BD2D-2ECC-2634514F582D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04T08:54:24.345" v="83" actId="14100"/>
          <ac:spMkLst>
            <pc:docMk/>
            <pc:sldMk cId="934485489" sldId="384"/>
            <ac:spMk id="25" creationId="{8938D52C-B376-81B0-3B4D-B52E22F602F7}"/>
          </ac:spMkLst>
        </pc:spChg>
      </pc:sldChg>
      <pc:sldChg chg="addSp modSp mod">
        <pc:chgData name="Uwe Ricken" userId="f02567aecbed924b" providerId="LiveId" clId="{1A2427D0-6737-4371-A118-8DBA128F9065}" dt="2025-01-04T09:00:11.168" v="165" actId="20577"/>
        <pc:sldMkLst>
          <pc:docMk/>
          <pc:sldMk cId="1528888103" sldId="390"/>
        </pc:sldMkLst>
        <pc:spChg chg="add mod">
          <ac:chgData name="Uwe Ricken" userId="f02567aecbed924b" providerId="LiveId" clId="{1A2427D0-6737-4371-A118-8DBA128F9065}" dt="2025-01-04T08:59:30.936" v="128" actId="1076"/>
          <ac:spMkLst>
            <pc:docMk/>
            <pc:sldMk cId="1528888103" sldId="390"/>
            <ac:spMk id="3" creationId="{354D5C03-5493-D3C9-A082-DBA883996D6C}"/>
          </ac:spMkLst>
        </pc:spChg>
        <pc:spChg chg="add mod">
          <ac:chgData name="Uwe Ricken" userId="f02567aecbed924b" providerId="LiveId" clId="{1A2427D0-6737-4371-A118-8DBA128F9065}" dt="2025-01-04T09:00:11.168" v="165" actId="20577"/>
          <ac:spMkLst>
            <pc:docMk/>
            <pc:sldMk cId="1528888103" sldId="390"/>
            <ac:spMk id="5" creationId="{49CCDF38-6D6C-82D8-760C-AFE18B96D967}"/>
          </ac:spMkLst>
        </pc:spChg>
        <pc:picChg chg="mod">
          <ac:chgData name="Uwe Ricken" userId="f02567aecbed924b" providerId="LiveId" clId="{1A2427D0-6737-4371-A118-8DBA128F9065}" dt="2025-01-04T08:59:25.136" v="127" actId="1076"/>
          <ac:picMkLst>
            <pc:docMk/>
            <pc:sldMk cId="1528888103" sldId="390"/>
            <ac:picMk id="4" creationId="{7B5EC3DA-EE5D-BE05-BB06-714DED86A886}"/>
          </ac:picMkLst>
        </pc:picChg>
      </pc:sldChg>
      <pc:sldChg chg="modSp mod">
        <pc:chgData name="Uwe Ricken" userId="f02567aecbed924b" providerId="LiveId" clId="{1A2427D0-6737-4371-A118-8DBA128F9065}" dt="2025-01-04T09:13:48.880" v="173" actId="6549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04T09:13:48.880" v="173" actId="6549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">
        <pc:chgData name="Uwe Ricken" userId="f02567aecbed924b" providerId="LiveId" clId="{1A2427D0-6737-4371-A118-8DBA128F9065}" dt="2025-01-04T09:14:13.326" v="175" actId="33524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04T09:14:04.199" v="174" actId="20577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04T09:14:13.326" v="175" actId="33524"/>
          <ac:spMkLst>
            <pc:docMk/>
            <pc:sldMk cId="160274201" sldId="395"/>
            <ac:spMk id="6" creationId="{1729B0B0-CF35-ADDE-14AE-5692859614C5}"/>
          </ac:spMkLst>
        </pc:spChg>
      </pc:sldChg>
      <pc:sldMasterChg chg="modSp mod">
        <pc:chgData name="Uwe Ricken" userId="f02567aecbed924b" providerId="LiveId" clId="{1A2427D0-6737-4371-A118-8DBA128F9065}" dt="2025-01-04T05:59:42.944" v="5" actId="20577"/>
        <pc:sldMasterMkLst>
          <pc:docMk/>
          <pc:sldMasterMk cId="1453452408" sldId="2147483703"/>
        </pc:sldMasterMkLst>
        <pc:spChg chg="mod">
          <ac:chgData name="Uwe Ricken" userId="f02567aecbed924b" providerId="LiveId" clId="{1A2427D0-6737-4371-A118-8DBA128F9065}" dt="2025-01-04T05:59:42.944" v="5" actId="20577"/>
          <ac:spMkLst>
            <pc:docMk/>
            <pc:sldMasterMk cId="1453452408" sldId="2147483703"/>
            <ac:spMk id="8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04.01.2025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04.01.2025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98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728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1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762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73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24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196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46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db-berater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9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45345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1049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  <p15:guide id="8" pos="59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erater.de/2024/10/debunking-myths-about-partitioning-in-microsoft-sql-serv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 of </a:t>
            </a:r>
            <a:r>
              <a:rPr lang="de-DE" dirty="0" err="1"/>
              <a:t>Partitioning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 Ranges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54AF1B-293A-A368-A535-4262C4CF390B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33216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22F78D-46C3-46DE-5AE8-6D414DBCFE45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dirty="0" err="1">
                <a:latin typeface="Lucida Console" panose="020B0609040504020204" pitchFamily="49" charset="0"/>
              </a:rPr>
              <a:t>dbo.demo_table</a:t>
            </a:r>
            <a:r>
              <a:rPr lang="en-US" sz="1200" dirty="0">
                <a:latin typeface="Lucida Console" panose="020B0609040504020204" pitchFamily="49" charset="0"/>
              </a:rPr>
              <a:t> (Id) </a:t>
            </a:r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de-DE" dirty="0" err="1"/>
              <a:t>Restrictions</a:t>
            </a:r>
            <a:r>
              <a:rPr lang="de-DE" dirty="0"/>
              <a:t> and </a:t>
            </a:r>
            <a:r>
              <a:rPr lang="de-DE" dirty="0" err="1"/>
              <a:t>Recommendations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often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7B5EC3DA-EE5D-BE05-BB06-714DED86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7" y="1248848"/>
            <a:ext cx="7758546" cy="436030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54D5C03-5493-D3C9-A082-DBA883996D6C}"/>
              </a:ext>
            </a:extLst>
          </p:cNvPr>
          <p:cNvSpPr txBox="1"/>
          <p:nvPr/>
        </p:nvSpPr>
        <p:spPr>
          <a:xfrm>
            <a:off x="1370034" y="538712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04 - Partitioning - Implementation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CCDF38-6D6C-82D8-760C-AFE18B96D96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04 – partitioning - implementation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/*.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888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Post!!!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 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5368064" y="3958014"/>
            <a:ext cx="6452461" cy="2088141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81D7-9AEF-6210-A9FA-5FDD1EAF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B33D173D-4E9B-37AD-6A0F-AA6C401CA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7" y="1248848"/>
            <a:ext cx="7758546" cy="436030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98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</a:t>
            </a:r>
            <a:r>
              <a:rPr lang="en-GB" dirty="0" err="1"/>
              <a:t>efficently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5789AB5-FE87-A34C-0138-EE996E33AFDA}"/>
              </a:ext>
            </a:extLst>
          </p:cNvPr>
          <p:cNvSpPr txBox="1"/>
          <p:nvPr/>
        </p:nvSpPr>
        <p:spPr>
          <a:xfrm>
            <a:off x="3968086" y="6416675"/>
            <a:ext cx="4255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0071 - Maintenance - add a new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E447E44-C743-6AE6-3037-6ADA1C3DCD4C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0072 - Maintenance - delete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Add / Remove / Switch partitions</a:t>
            </a:r>
          </a:p>
        </p:txBody>
      </p:sp>
    </p:spTree>
    <p:extLst>
      <p:ext uri="{BB962C8B-B14F-4D97-AF65-F5344CB8AC3E}">
        <p14:creationId xmlns:p14="http://schemas.microsoft.com/office/powerpoint/2010/main" val="309349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5FC8B-9B90-4EAD-B7D7-74402DAA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Drop an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– MERGE()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D351-BD9D-4F75-B680-08DCF9AE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drops a partition and merges any values that exist in the partition into a remaining partition.</a:t>
            </a:r>
          </a:p>
          <a:p>
            <a:r>
              <a:rPr lang="en-US" dirty="0"/>
              <a:t>RANGE (</a:t>
            </a:r>
            <a:r>
              <a:rPr lang="en-US" dirty="0" err="1"/>
              <a:t>boundary_value</a:t>
            </a:r>
            <a:r>
              <a:rPr lang="en-US" dirty="0"/>
              <a:t>) must be an existing boundary value, into which the values from the dropped partition are merged.</a:t>
            </a:r>
          </a:p>
          <a:p>
            <a:r>
              <a:rPr lang="en-US" dirty="0"/>
              <a:t>This argument removes the filegroup that originally held </a:t>
            </a:r>
            <a:r>
              <a:rPr lang="en-US" dirty="0" err="1"/>
              <a:t>boundary_value</a:t>
            </a:r>
            <a:r>
              <a:rPr lang="en-US" dirty="0"/>
              <a:t> from the partition scheme unless a remaining partition uses it, or marks it with the NEXT USED property.</a:t>
            </a:r>
          </a:p>
          <a:p>
            <a:r>
              <a:rPr lang="en-US" dirty="0"/>
              <a:t>The merged partition exists in the filegroup that didn't hold </a:t>
            </a:r>
            <a:r>
              <a:rPr lang="en-US" dirty="0" err="1"/>
              <a:t>boundary_value</a:t>
            </a:r>
            <a:r>
              <a:rPr lang="en-US" dirty="0"/>
              <a:t> at first.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614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</a:t>
            </a:r>
            <a:r>
              <a:rPr lang="en-US" sz="1400"/>
              <a:t>2013 I am </a:t>
            </a:r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be inefficient.</a:t>
            </a:r>
          </a:p>
          <a:p>
            <a:pPr lvl="1"/>
            <a:r>
              <a:rPr lang="en-US" dirty="0"/>
              <a:t>They can be inefficient because the split or merge may cause as much as four times more log generation, and may also cause severe locking.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60023-92FF-4B6A-B18B-4D436C7F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Switching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97CDF-1D1B-4816-B2F8-7DDC7F001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DML-Operations on big tables can have a deep impact by causing locking and blocking and big amounts of transactions.</a:t>
            </a:r>
          </a:p>
          <a:p>
            <a:r>
              <a:rPr lang="en-US" dirty="0"/>
              <a:t>Table partitioning can optimize loading and archiving of data by using partition switching.</a:t>
            </a:r>
          </a:p>
          <a:p>
            <a:r>
              <a:rPr lang="en-US" dirty="0"/>
              <a:t>Partition switching moves entire partitions between tables nearby in real time.</a:t>
            </a:r>
          </a:p>
          <a:p>
            <a:r>
              <a:rPr lang="en-US" dirty="0"/>
              <a:t>Partition Switching is a metadata-only operation that updates the location of the data.</a:t>
            </a:r>
          </a:p>
          <a:p>
            <a:r>
              <a:rPr lang="en-US" dirty="0"/>
              <a:t>No data is physically moved.</a:t>
            </a:r>
          </a:p>
        </p:txBody>
      </p:sp>
    </p:spTree>
    <p:extLst>
      <p:ext uri="{BB962C8B-B14F-4D97-AF65-F5344CB8AC3E}">
        <p14:creationId xmlns:p14="http://schemas.microsoft.com/office/powerpoint/2010/main" val="265371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6EAC8-2374-4A85-BE4C-BF80E8A7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Switching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83E9D-2E21-425D-8E10-9385D1017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tables are involved in partition switching.</a:t>
            </a:r>
          </a:p>
          <a:p>
            <a:pPr lvl="1"/>
            <a:r>
              <a:rPr lang="en-US" dirty="0"/>
              <a:t>Data is switched from a source table to a target table.</a:t>
            </a:r>
          </a:p>
          <a:p>
            <a:pPr lvl="1"/>
            <a:r>
              <a:rPr lang="en-US" dirty="0"/>
              <a:t>The target table (or target partition) must </a:t>
            </a:r>
            <a:r>
              <a:rPr lang="en-US" b="1" dirty="0"/>
              <a:t>always be empty</a:t>
            </a:r>
            <a:r>
              <a:rPr lang="en-US" dirty="0"/>
              <a:t>.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The source and target tables (or partitions) must have identical columns, indexes and use the same partition column</a:t>
            </a:r>
          </a:p>
          <a:p>
            <a:pPr lvl="1"/>
            <a:r>
              <a:rPr lang="en-US" dirty="0"/>
              <a:t>The source and target tables (or partitions) must </a:t>
            </a:r>
            <a:r>
              <a:rPr lang="en-US" b="1" dirty="0"/>
              <a:t>exist on the same filegroup</a:t>
            </a:r>
          </a:p>
          <a:p>
            <a:pPr lvl="1"/>
            <a:r>
              <a:rPr lang="en-US" dirty="0"/>
              <a:t>The target table (or partition) must be empty</a:t>
            </a:r>
          </a:p>
        </p:txBody>
      </p:sp>
    </p:spTree>
    <p:extLst>
      <p:ext uri="{BB962C8B-B14F-4D97-AF65-F5344CB8AC3E}">
        <p14:creationId xmlns:p14="http://schemas.microsoft.com/office/powerpoint/2010/main" val="3613743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19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  <a:endParaRPr lang="en-US" sz="6400" dirty="0"/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2135561" y="1340770"/>
            <a:ext cx="7777163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looking forward for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155588543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r>
              <a:rPr lang="en-GB" dirty="0"/>
              <a:t>What is Partitioning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Components and Concepts</a:t>
            </a:r>
          </a:p>
          <a:p>
            <a:pPr lvl="1"/>
            <a:r>
              <a:rPr lang="en-GB" dirty="0"/>
              <a:t>Partitions</a:t>
            </a:r>
          </a:p>
          <a:p>
            <a:pPr lvl="1"/>
            <a:r>
              <a:rPr lang="en-GB" dirty="0"/>
              <a:t>Filegroups</a:t>
            </a:r>
          </a:p>
          <a:p>
            <a:pPr lvl="1"/>
            <a:r>
              <a:rPr lang="en-GB" dirty="0"/>
              <a:t>Partitioning Function</a:t>
            </a:r>
          </a:p>
          <a:p>
            <a:pPr lvl="1"/>
            <a:r>
              <a:rPr lang="en-GB" dirty="0"/>
              <a:t>Partitioning Schemes</a:t>
            </a:r>
          </a:p>
          <a:p>
            <a:r>
              <a:rPr lang="en-GB" dirty="0"/>
              <a:t>Maintenance</a:t>
            </a:r>
          </a:p>
          <a:p>
            <a:r>
              <a:rPr lang="en-GB" dirty="0"/>
              <a:t>Querying partitioned data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</p:spPr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Components of Partitioning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2927</Words>
  <Application>Microsoft Office PowerPoint</Application>
  <PresentationFormat>Breitbild</PresentationFormat>
  <Paragraphs>543</Paragraphs>
  <Slides>34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Lucida Console</vt:lpstr>
      <vt:lpstr>Segoe UI</vt:lpstr>
      <vt:lpstr>Segoe UI Light</vt:lpstr>
      <vt:lpstr>db-berater</vt:lpstr>
      <vt:lpstr>Partitioning for Beginners</vt:lpstr>
      <vt:lpstr>Links for this Session/Workshop</vt:lpstr>
      <vt:lpstr>Uwe Ricken db Berater GmbH</vt:lpstr>
      <vt:lpstr>Agenda</vt:lpstr>
      <vt:lpstr>Data Storage Internals</vt:lpstr>
      <vt:lpstr>What is Partitioning?</vt:lpstr>
      <vt:lpstr>Partitioning under the hood</vt:lpstr>
      <vt:lpstr>Benefits of Partitioning</vt:lpstr>
      <vt:lpstr>Components of Partitioning</vt:lpstr>
      <vt:lpstr>Components of Partitioning</vt:lpstr>
      <vt:lpstr>Partition Ranges</vt:lpstr>
      <vt:lpstr>Components of Partitioning</vt:lpstr>
      <vt:lpstr>Components of Partitioning</vt:lpstr>
      <vt:lpstr>Components of Partitioning</vt:lpstr>
      <vt:lpstr>Components of Partitioning</vt:lpstr>
      <vt:lpstr>Components of Partitioning</vt:lpstr>
      <vt:lpstr>Restrictions and Recommendations</vt:lpstr>
      <vt:lpstr>PowerPoint-Präsentation</vt:lpstr>
      <vt:lpstr>Querying partitioned data</vt:lpstr>
      <vt:lpstr>Benefits / drawbacks of partitioned tables!</vt:lpstr>
      <vt:lpstr>PowerPoint-Präsentation</vt:lpstr>
      <vt:lpstr>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Maintenance</vt:lpstr>
      <vt:lpstr>Drop an existing partition – MERGE()</vt:lpstr>
      <vt:lpstr>Best Practices</vt:lpstr>
      <vt:lpstr>Partition Switching</vt:lpstr>
      <vt:lpstr>Partition Switching</vt:lpstr>
      <vt:lpstr>THANK YOU!</vt:lpstr>
      <vt:lpstr>Data Storage Internals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2025-01-04T09:14:13Z</dcterms:modified>
</cp:coreProperties>
</file>